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Tahoma" pitchFamily="34" charset="0"/>
      <p:regular r:id="rId14"/>
      <p:bold r:id="rId15"/>
    </p:embeddedFont>
    <p:embeddedFont>
      <p:font typeface="EB Garamond" charset="0"/>
      <p:regular r:id="rId16"/>
      <p:bold r:id="rId17"/>
      <p:italic r:id="rId18"/>
      <p:boldItalic r:id="rId19"/>
    </p:embeddedFont>
    <p:embeddedFont>
      <p:font typeface="EB Garamond Medium" charset="0"/>
      <p:regular r:id="rId20"/>
      <p:bold r:id="rId21"/>
      <p:italic r:id="rId22"/>
      <p:boldItalic r:id="rId23"/>
    </p:embeddedFont>
    <p:embeddedFont>
      <p:font typeface="Public Sans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42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4BF2BA-0B32-4039-8D23-6E65AF0657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-516" y="-7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42465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/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/>
          <a:srcRect l="16975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/>
          <a:srcRect l="6267" r="24763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/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/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ruba02/Task1_PPT.g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praveenvg1803180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4" y="2571750"/>
            <a:ext cx="3880439" cy="50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“</a:t>
            </a:r>
            <a:r>
              <a:rPr lang="en-US" sz="2200" dirty="0" smtClean="0"/>
              <a:t>BLOG</a:t>
            </a:r>
            <a:r>
              <a:rPr lang="en-US" dirty="0" smtClean="0"/>
              <a:t>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902" y="34502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Task - 3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633309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30" dirty="0" smtClean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BLOG</a:t>
            </a:r>
            <a:endParaRPr sz="1830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-98519" y="882150"/>
            <a:ext cx="45486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A blog, short for "weblog," is an online platform where individuals or organizations publish regularly updated content in the form of articles, posts, or entries. These posts often cover a wide range of topics, from personal experiences and opinions to informative articles, news updates, and more</a:t>
            </a:r>
            <a:r>
              <a:rPr lang="en-US" dirty="0"/>
              <a:t>. </a:t>
            </a:r>
            <a:endParaRPr dirty="0"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267275" y="4707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659839494"/>
              </p:ext>
            </p:extLst>
          </p:nvPr>
        </p:nvGraphicFramePr>
        <p:xfrm>
          <a:off x="240476" y="1889732"/>
          <a:ext cx="4131500" cy="2621130"/>
        </p:xfrm>
        <a:graphic>
          <a:graphicData uri="http://schemas.openxmlformats.org/drawingml/2006/table">
            <a:tbl>
              <a:tblPr>
                <a:noFill/>
                <a:tableStyleId>{5A4BF2BA-0B32-4039-8D23-6E65AF0657F0}</a:tableStyleId>
              </a:tblPr>
              <a:tblGrid>
                <a:gridCol w="16549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0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861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23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23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Manojkumar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</a:t>
                      </a:r>
                      <a:endParaRPr lang="en-US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014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</a:t>
                      </a: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Praveen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VG</a:t>
                      </a:r>
                      <a:endParaRPr lang="en-US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au721220104036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Rajeshwari</a:t>
                      </a:r>
                      <a:r>
                        <a:rPr lang="en-US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</a:t>
                      </a:r>
                      <a:endParaRPr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28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au721220104051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altLang="en-IN" sz="1400" b="1" u="none" strike="noStrike" cap="none" dirty="0" err="1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Surendran</a:t>
                      </a:r>
                      <a:r>
                        <a:rPr lang="en-US" altLang="en-IN" sz="1400" b="1" u="none" strike="noStrike" cap="none" baseline="0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</a:t>
                      </a:r>
                      <a:endParaRPr lang="en-US" alt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  <a:defRPr/>
                      </a:pPr>
                      <a:r>
                        <a:rPr lang="en-IN" sz="1400" b="1" u="none" strike="noStrike" cap="none" dirty="0" smtClean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b="1" u="none" strike="noStrike" cap="none" dirty="0">
                        <a:solidFill>
                          <a:srgbClr val="FFFF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b="1" u="none" strike="noStrike" cap="non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Interactive front end</a:t>
            </a:r>
            <a:endParaRPr lang="en-US"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285750" indent="-285750">
              <a:lnSpc>
                <a:spcPct val="107916"/>
              </a:lnSpc>
              <a:buSzPts val="1600"/>
              <a:buFont typeface="Arial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a reactive front end using react</a:t>
            </a:r>
            <a:endParaRPr lang="en-US"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Creating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intreactive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front end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 panose="00000600000000000000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3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buAutoNum type="arabicPeriod"/>
            </a:pPr>
            <a:r>
              <a:rPr lang="en-US" sz="1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html page for portfolio website</a:t>
            </a:r>
          </a:p>
          <a:p>
            <a:pPr marL="228600" indent="-228600" algn="l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 </a:t>
            </a:r>
            <a:r>
              <a:rPr lang="en-US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for styling</a:t>
            </a:r>
          </a:p>
          <a:p>
            <a:pPr marL="228600" indent="-228600">
              <a:buAutoNum type="arabicPeriod"/>
            </a:pP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necessary </a:t>
            </a:r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39337" y="3479180"/>
            <a:ext cx="8184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page is created,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is written for styling, interactive front end is created</a:t>
            </a:r>
            <a:endParaRPr lang="en-A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Check-List</a:t>
            </a:r>
            <a:endParaRPr sz="1800">
              <a:solidFill>
                <a:schemeClr val="dk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Gather requirements for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Prepare database design schemas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Get your initial project Structure ready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Initiate a git repository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add Readme.md file with description of the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Commit all changes with "first commit"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create a repository on github related to project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Push your changes to github</a:t>
            </a:r>
            <a:endParaRPr sz="1000" b="0"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9CB3598A-EE4D-FA2E-ED89-D061C811EFC9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079630" y="1898350"/>
            <a:ext cx="272232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https:/com/Kiruba02/Task1_PPT.git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xmlns="" id="{32F85AF0-50E8-82BC-D555-2F1194168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2053683"/>
            <a:ext cx="314325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htt</a:t>
            </a:r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https://</a:t>
            </a:r>
            <a:r>
              <a:rPr lang="en-IN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github.com/praveenvg1803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215</Words>
  <Application>Microsoft Office PowerPoint</Application>
  <PresentationFormat>On-screen Show (16:9)</PresentationFormat>
  <Paragraphs>45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Tahoma</vt:lpstr>
      <vt:lpstr>EB Garamond</vt:lpstr>
      <vt:lpstr>EB Garamond Medium</vt:lpstr>
      <vt:lpstr>Noto Sans Symbols</vt:lpstr>
      <vt:lpstr>Public Sans</vt:lpstr>
      <vt:lpstr>Times New Roman</vt:lpstr>
      <vt:lpstr>Simple Light</vt:lpstr>
      <vt:lpstr>PowerPoint Presentation</vt:lpstr>
      <vt:lpstr>BLOG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12</cp:revision>
  <dcterms:created xsi:type="dcterms:W3CDTF">2020-08-13T11:21:00Z</dcterms:created>
  <dcterms:modified xsi:type="dcterms:W3CDTF">2023-11-03T00:52:52Z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5D14B281EBDC4ADA9680F37DA24B7B78_12</vt:lpwstr>
  </property>
  <property fmtid="{D5CDD505-2E9C-101B-9397-08002B2CF9AE}" pid="3" name="KSOProductBuildVer">
    <vt:lpwstr>1033-12.2.0.13266</vt:lpwstr>
  </property>
</Properties>
</file>